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4e1d6f03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4e1d6f03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4ed72fc5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4ed72fc5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4ed72fc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4ed72fc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4e1d6f03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4e1d6f03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4ed72fc5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4ed72fc5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4ed72fc5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4ed72fc5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4ed72fc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4ed72fc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4ed72fc5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4ed72fc5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第三週提報資料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116800" y="2834125"/>
            <a:ext cx="4910400" cy="13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楊昌龍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楊志騰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陳星佑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侯勝勳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創作動機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格鬥遊戲已</a:t>
            </a:r>
            <a:r>
              <a:rPr lang="zh-TW"/>
              <a:t>有</a:t>
            </a:r>
            <a:r>
              <a:rPr lang="zh-TW"/>
              <a:t>長期且成熟的發展，近年來格鬥遊戲產業發展逐漸下滑，許多新作為了吸引及配合現代玩家的遊玩風格而降低入門門檻，台灣開發格鬥遊戲的工作室非常之少，原因包含製作難度高、國內電競產業鮮有格鬥遊戲項目，街機房內也很少進駐格鬥遊戲機台。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台灣小眾的格鬥遊戲玩家，除了關注遊戲新作、國際電競賽事之外，不少對台灣格鬥遊戲的發展仍有所期待，因此決定打造獨特的架構與世界觀、</a:t>
            </a:r>
            <a:r>
              <a:rPr lang="zh-TW"/>
              <a:t>開發並推動國內格鬥遊戲風氣</a:t>
            </a:r>
            <a:r>
              <a:rPr lang="zh-TW"/>
              <a:t>，並在細節上引起台灣玩家或格鬥遊戲玩家之間的共鳴。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遊戲作品概述</a:t>
            </a:r>
            <a:r>
              <a:rPr lang="zh-TW"/>
              <a:t>－操作與模式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本作受近年上市之格鬥遊戲影響較深，</a:t>
            </a:r>
            <a:r>
              <a:rPr lang="zh-TW"/>
              <a:t>操作方式參考《任天堂全明星大亂鬥》、《死神VS火影》等作，無方向鎖定的操作方式，分離防禦鍵。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而遊戲模式</a:t>
            </a:r>
            <a:r>
              <a:rPr lang="zh-TW"/>
              <a:t>採用《快打旋風》、《拳皇》等經典系列作的橫版移動、一對一KO制。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9572" r="20507" t="0"/>
          <a:stretch/>
        </p:blipFill>
        <p:spPr>
          <a:xfrm>
            <a:off x="4599925" y="1152475"/>
            <a:ext cx="423237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遊戲作品概述</a:t>
            </a:r>
            <a:r>
              <a:rPr lang="zh-TW"/>
              <a:t>－操作與模式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/>
              <a:t>操作門檻方面，雖</a:t>
            </a:r>
            <a:r>
              <a:rPr lang="zh-TW"/>
              <a:t>仍有不少熱衷於高難度技術操作的潛在玩家，但</a:t>
            </a:r>
            <a:r>
              <a:rPr lang="zh-TW"/>
              <a:t>考慮市場接受度及現代玩家類型，因此在</a:t>
            </a:r>
            <a:r>
              <a:rPr lang="zh-TW"/>
              <a:t>遊戲方面降低打鬥節奏，也</a:t>
            </a:r>
            <a:r>
              <a:rPr lang="zh-TW"/>
              <a:t>降低招式記憶需求</a:t>
            </a:r>
            <a:r>
              <a:rPr lang="zh-TW"/>
              <a:t>，遊戲技巧主要聚焦在試探與反擊，製造對自己有利的機會</a:t>
            </a:r>
            <a:r>
              <a:rPr lang="zh-TW"/>
              <a:t>，參考了《王牌對決》的連段模式，不製造特殊條件則無法產生有效的連段。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3053" l="0" r="0" t="0"/>
          <a:stretch/>
        </p:blipFill>
        <p:spPr>
          <a:xfrm>
            <a:off x="4599925" y="1152475"/>
            <a:ext cx="4232376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遊戲作品概述－遊戲風格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/>
              <a:t>美術畫面參考Arc System Works旗下《聖騎士之</a:t>
            </a:r>
            <a:r>
              <a:rPr lang="zh-TW"/>
              <a:t>戰 </a:t>
            </a:r>
            <a:r>
              <a:rPr lang="zh-TW"/>
              <a:t>Xrd／-Strive</a:t>
            </a:r>
            <a:r>
              <a:rPr lang="zh-TW"/>
              <a:t>》、《碧藍幻想Versus》、《七龍珠FighterZ》等作，以3D建模結合賽璐璐渲染風格，豐富動態及轉場效果。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3">
            <a:alphaModFix/>
          </a:blip>
          <a:srcRect b="0" l="23081" r="7226" t="0"/>
          <a:stretch/>
        </p:blipFill>
        <p:spPr>
          <a:xfrm>
            <a:off x="4599925" y="1152475"/>
            <a:ext cx="4239274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遊戲作品概述</a:t>
            </a:r>
            <a:r>
              <a:rPr lang="zh-TW"/>
              <a:t>－遊戲風格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世界背景以工業4.0或更科技化的發展為基底，結合世界觀中信仰所形成的類古典主義，重新定義遊戲中人們的思想、能源的使用方式，產生全新架構的世界觀。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遊戲音樂風格採用城市風（City pop）為主要旋律。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 b="0" l="-12262" r="29631" t="0"/>
          <a:stretch/>
        </p:blipFill>
        <p:spPr>
          <a:xfrm>
            <a:off x="4599925" y="1152475"/>
            <a:ext cx="4232374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 rotWithShape="1">
          <a:blip r:embed="rId4">
            <a:alphaModFix/>
          </a:blip>
          <a:srcRect b="0" l="3942" r="3942" t="0"/>
          <a:stretch/>
        </p:blipFill>
        <p:spPr>
          <a:xfrm>
            <a:off x="4599925" y="1152475"/>
            <a:ext cx="215687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b="67052" l="0" r="54159" t="0"/>
          <a:stretch/>
        </p:blipFill>
        <p:spPr>
          <a:xfrm>
            <a:off x="4599925" y="2846475"/>
            <a:ext cx="4232350" cy="17086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資料收集回顧與分析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操作與模式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亂鬥類型：</a:t>
            </a:r>
            <a:br>
              <a:rPr lang="zh-TW"/>
            </a:br>
            <a:r>
              <a:rPr lang="zh-TW"/>
              <a:t>	</a:t>
            </a:r>
            <a:r>
              <a:rPr lang="zh-TW"/>
              <a:t>多為</a:t>
            </a:r>
            <a:r>
              <a:rPr lang="zh-TW"/>
              <a:t>累積傷害擊出畫面外終結</a:t>
            </a:r>
            <a:br>
              <a:rPr lang="zh-TW"/>
            </a:br>
            <a:r>
              <a:rPr lang="zh-TW"/>
              <a:t>	多人遊戲為主</a:t>
            </a:r>
            <a:br>
              <a:rPr lang="zh-TW"/>
            </a:br>
            <a:r>
              <a:rPr lang="zh-TW"/>
              <a:t>	迴避走位的特色較連技鮮明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傳統類型：</a:t>
            </a:r>
            <a:br>
              <a:rPr lang="zh-TW"/>
            </a:br>
            <a:r>
              <a:rPr lang="zh-TW"/>
              <a:t>	將對手血量消耗至零終結</a:t>
            </a:r>
            <a:br>
              <a:rPr lang="zh-TW"/>
            </a:br>
            <a:r>
              <a:rPr lang="zh-TW"/>
              <a:t>	1v1遊戲為主</a:t>
            </a:r>
            <a:br>
              <a:rPr lang="zh-TW"/>
            </a:br>
            <a:r>
              <a:rPr lang="zh-TW"/>
              <a:t>	指令連段的特色較走位鮮明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0" l="19995" r="21212" t="57804"/>
          <a:stretch/>
        </p:blipFill>
        <p:spPr>
          <a:xfrm>
            <a:off x="4599913" y="1137813"/>
            <a:ext cx="4232374" cy="17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 rotWithShape="1">
          <a:blip r:embed="rId3">
            <a:alphaModFix/>
          </a:blip>
          <a:srcRect b="67052" l="0" r="54159" t="0"/>
          <a:stretch/>
        </p:blipFill>
        <p:spPr>
          <a:xfrm>
            <a:off x="4599925" y="2846475"/>
            <a:ext cx="4232350" cy="170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資料收集回顧與分析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操作與模式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本作採亂鬥遊戲類型的移動操作</a:t>
            </a:r>
            <a:br>
              <a:rPr lang="zh-TW"/>
            </a:br>
            <a:r>
              <a:rPr lang="zh-TW"/>
              <a:t>橫版1v1格鬥血量歸零終結的遊戲模式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操作對新玩家來說較易入門，但對老玩家來說較不直覺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主動防禦能衍伸更多反擊方式，但也比後拉防禦更需要集中在防守的部分</a:t>
            </a:r>
            <a:br>
              <a:rPr lang="zh-TW"/>
            </a:br>
            <a:r>
              <a:rPr lang="zh-TW"/>
              <a:t>	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4">
            <a:alphaModFix/>
          </a:blip>
          <a:srcRect b="0" l="19995" r="21212" t="57804"/>
          <a:stretch/>
        </p:blipFill>
        <p:spPr>
          <a:xfrm>
            <a:off x="4599913" y="1137813"/>
            <a:ext cx="4232374" cy="17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22204" l="0" r="0" t="5514"/>
          <a:stretch/>
        </p:blipFill>
        <p:spPr>
          <a:xfrm>
            <a:off x="4599950" y="1152475"/>
            <a:ext cx="4232323" cy="169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 rotWithShape="1">
          <a:blip r:embed="rId4">
            <a:alphaModFix/>
          </a:blip>
          <a:srcRect b="67052" l="0" r="54159" t="0"/>
          <a:stretch/>
        </p:blipFill>
        <p:spPr>
          <a:xfrm>
            <a:off x="4599925" y="2846475"/>
            <a:ext cx="4232350" cy="170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資料收集回顧與分析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遊戲風格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角色及場景</a:t>
            </a:r>
            <a:r>
              <a:rPr lang="zh-TW"/>
              <a:t>採3D</a:t>
            </a:r>
            <a:r>
              <a:rPr lang="zh-TW"/>
              <a:t>建模、賽璐璐風格渲染</a:t>
            </a:r>
            <a:br>
              <a:rPr lang="zh-TW"/>
            </a:br>
            <a:r>
              <a:rPr lang="zh-TW"/>
              <a:t>結合中世紀及科技的時代背景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zh-TW"/>
              <a:t>3D</a:t>
            </a:r>
            <a:r>
              <a:rPr lang="zh-TW"/>
              <a:t>建模較2D逐幀動畫大幅減少製作時間成本，在動態轉場的拓展性也比較高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zh-TW"/>
              <a:t>選擇賽璐璐作為渲染風格，其因同時符合市場需求及團隊技術門檻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zh-TW"/>
              <a:t>特殊題材背景也是本作的一個焦點，但需要龐大的世界觀去支撐並說服玩家</a:t>
            </a:r>
            <a:br>
              <a:rPr lang="zh-TW"/>
            </a:br>
            <a:r>
              <a:rPr lang="zh-TW"/>
              <a:t>	</a:t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 rotWithShape="1">
          <a:blip r:embed="rId5">
            <a:alphaModFix/>
          </a:blip>
          <a:srcRect b="37887" l="17810" r="0" t="3327"/>
          <a:stretch/>
        </p:blipFill>
        <p:spPr>
          <a:xfrm>
            <a:off x="4599950" y="2846475"/>
            <a:ext cx="4232325" cy="17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